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2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2.xml"/><Relationship Id="rId3" Type="http://schemas.openxmlformats.org/officeDocument/2006/relationships/presProps" Target="presProps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99126668216bbf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99126668216bbf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9126668216bbf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99126668216bbf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ef3e96c92cabb2d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ef3e96c92cabb2d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c030d482a335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c030d482a335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497301886ad5a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497301886ad5a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497301886ad5ad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497301886ad5ad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497301886ad5ad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497301886ad5ad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497301886ad5ad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497301886ad5ad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497301886ad5ad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497301886ad5ad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99126668216bbf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99126668216bbf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2540550" y="1054858"/>
            <a:ext cx="406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Questão para debate!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962600" y="1931093"/>
            <a:ext cx="52188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se a propriedade é um direito natural, como eu posso usufruir se o estado não distribui?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410700" y="1146664"/>
            <a:ext cx="232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</a:rPr>
              <a:t>Finalização!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3410700" y="2060997"/>
            <a:ext cx="4296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Obrigada por acompanhar nossa apresentação babadeira, muita prosperidade pra vocês ⛹️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0" y="1793175"/>
            <a:ext cx="2967000" cy="22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445" y="823432"/>
            <a:ext cx="2646000" cy="322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930901" y="2017650"/>
            <a:ext cx="521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</a:rPr>
              <a:t>O que John Locke diria sobre o mundo capitalista?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473550" y="2046375"/>
            <a:ext cx="35898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Com o contexto do absolutismo e o início do reinado do Luíz XIV, Jhon Locke é o primeiro a criar um modelo liberalista que tenha como prioridade as leis e os direitos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73539" y="954322"/>
            <a:ext cx="819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Explicando o conceito de propriedade em Locke e sua ligação com o trabalho.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2046377"/>
            <a:ext cx="4952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572000" y="2046375"/>
            <a:ext cx="3883500" cy="15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Muitos achavam que os reis podiam fazer oq bem enteder por ter o direito de governar dado por Deus, já os iluministas(que surgirão mais a frente) se opunham a isso.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845400" y="1642500"/>
            <a:ext cx="74532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O filósofo John Locke foi o primeiro a articular os princípios liberais do governo, dizendo que o propósito do governo é preservar os direitos dos cidadãos a liberdade, a vida e a propriedade, buscar o bem público e punir quem violasse o direito dos outros, Locke chegava a dizer que o governo que não respeitasse e protegesse os direitos naturais dos indivíduos não seriam um governo legítimo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 txBox="1"/>
          <p:nvPr/>
        </p:nvSpPr>
        <p:spPr>
          <a:xfrm>
            <a:off x="321863" y="1084500"/>
            <a:ext cx="33051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 defende que as pessoas são donas de si mesmas e, portanto, do seu trabalho. Assim quando exercem um trabalho sobre um bem que é natural como cultivar a terra para um alimento, tem direito de dizer que o alimento produzido é seu</a:t>
            </a:r>
            <a:r>
              <a:rPr lang="pt-BR" sz="1800">
                <a:solidFill>
                  <a:srgbClr val="FFFFFF"/>
                </a:solidFill>
              </a:rPr>
              <a:t>.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7142" y="1084500"/>
            <a:ext cx="2409724" cy="10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/>
          <p:nvPr/>
        </p:nvSpPr>
        <p:spPr>
          <a:xfrm>
            <a:off x="5776875" y="935250"/>
            <a:ext cx="3305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</a:rPr>
              <a:t>Tudo é de todos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Locke o direito a propriedade é a compreensão de que a natureza e tudo que ela oferece se trata de um bem comum, para aqueles que acreditam em Deus de acordo com a bíblia, "Deus deu a terra ao filho dos homens", ou seja, a terra nao foi dada apenas a um indivíduo em particular mas sim a todos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1753500" y="1025790"/>
            <a:ext cx="5637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Analisando o papel da propriedade hoje: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desigualdade, meritocracia, heranças, especulação.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221102" y="2037194"/>
            <a:ext cx="43509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"A propriedade privada torna-nos tão estúpidos e limitados que um objeto só é nosso quando o possuímos", como citado por Brasil Paralelo. Essa frase, presente nos "Manuscritos Econômico-Filosóficos de 1844”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0" y="2046383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215" y="1809200"/>
            <a:ext cx="1971600" cy="231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4824999" y="1782006"/>
            <a:ext cx="37911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Marx mostra que a lei revela que a propriedade privada da terra é legitimada não porque seja um bem em si, um bem de interesse público, porém, pelo fato concreto de esses proprietários privados serem os próprios legisladores.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911941" y="1782000"/>
            <a:ext cx="29808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a propriedade é consequência da exploração de um grupo sobre outro, o que seria contrário a uma real liberdade.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49801" y="1116070"/>
            <a:ext cx="7844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Discutindo se a propriedade ainda pode ser vista como um direito natural.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83699" y="1807950"/>
            <a:ext cx="41883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o "estado da natureza" é regido por um direito natural que se impõe a todos, e com respeito a razão, que é este direito, toda humanidade aprende que, sendo todos iguais e independentes, ninguém deve lesar o outro em sua vida, sua saúde, liberdade e seus bens.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256010" y="1807950"/>
            <a:ext cx="3888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o "estado de guerra" é um estado de inimizade e destruição, por isso, aquele que tenta colocar outro homem sob seu poder absoluto entra em um estado de guerra com ele; Essa atitude pode ser compreendida como a declaração de uma intenção contra sua vida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4825387" y="1224001"/>
            <a:ext cx="40758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No capitalismo atual, vemos extrema desigualdade, com algumas pessoas acumulando bilhões enquanto outras passam fome — isso quebraria esse princípio lockeano.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</a:rPr>
              <a:t>lógica capitalista atual, que muitas vezes coloca o lucro acima do meio ambiente, da saúde ou da justiça social, seria criticada sob essa ótica.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74" y="1887038"/>
            <a:ext cx="4331775" cy="13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